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 showGuides="1">
      <p:cViewPr varScale="1">
        <p:scale>
          <a:sx n="109" d="100"/>
          <a:sy n="109" d="100"/>
        </p:scale>
        <p:origin x="636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F6DE8C-AADC-0747-BEFA-4F47B3C029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E655B4B-54FF-F948-8E50-617501EB7E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ADA0CA9-C86F-6242-AC29-376B17D9D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D04D5-4208-2741-BBEA-E5E36912F87A}" type="datetimeFigureOut">
              <a:rPr lang="es-ES" smtClean="0"/>
              <a:t>04/11/2020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C0873DB-A45A-9840-80F5-48B05BA3D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42B418C-E5A7-3E44-874B-615B679EF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99CD-5F65-F043-BA31-214E54F0479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18017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2814F9-6B65-0646-9966-28996EB9E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C9BB23B-7C8A-A445-BA59-47320D9580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C127DEC-B56A-5F4B-BED7-AE8C9612A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D04D5-4208-2741-BBEA-E5E36912F87A}" type="datetimeFigureOut">
              <a:rPr lang="es-ES" smtClean="0"/>
              <a:t>04/11/2020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974047E-48B4-FB4E-ACCE-EF80B911F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D81C3A1-513D-9D41-AEBD-64B452427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99CD-5F65-F043-BA31-214E54F0479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99746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700B30C-2C57-B54E-A95C-52F2C4480B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442A5B5-B539-0B44-82E7-27798D4972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C78ABC-B87F-1F40-80FC-45CD12116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D04D5-4208-2741-BBEA-E5E36912F87A}" type="datetimeFigureOut">
              <a:rPr lang="es-ES" smtClean="0"/>
              <a:t>04/11/2020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9BA6ED2-87CA-2A4C-8AEE-0223805A7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96FBD25-0707-7F4D-AA9D-4B9FABDBD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99CD-5F65-F043-BA31-214E54F0479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25439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9DC93D-6811-3C45-A535-E794E61DB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5D5DE86-D365-7F48-BD16-3B9BCF38A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4E16905-E4BC-004C-AB7A-1916DA8FB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D04D5-4208-2741-BBEA-E5E36912F87A}" type="datetimeFigureOut">
              <a:rPr lang="es-ES" smtClean="0"/>
              <a:t>04/11/2020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E279AA-4CE4-B44B-AEC0-41051ED8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AACDD46-E615-8C47-9C0A-998D2B196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99CD-5F65-F043-BA31-214E54F0479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25542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656858-F5F2-C643-84CA-3DF814218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AFA5BD2-0FDB-9747-A92C-71A975C6C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4E08BAB-500F-3040-AF99-A56C05715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D04D5-4208-2741-BBEA-E5E36912F87A}" type="datetimeFigureOut">
              <a:rPr lang="es-ES" smtClean="0"/>
              <a:t>04/11/2020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2690D6-90F6-704C-912C-ECA1FE080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9AF8435-FF53-7049-8C1E-6570F048C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99CD-5F65-F043-BA31-214E54F0479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2014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8D8F09-8C9E-0F4A-9F1C-8A798365F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C3825A-A08F-B942-A726-384B800D2A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0A21B81-30CC-F347-A76D-3A069B2799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C81B436-3481-CA4D-81E9-51F2E82D8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D04D5-4208-2741-BBEA-E5E36912F87A}" type="datetimeFigureOut">
              <a:rPr lang="es-ES" smtClean="0"/>
              <a:t>04/11/2020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E93C799-20B2-3D4C-BD4F-851AB085F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EB69928-99CD-394C-8070-EDC00463E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99CD-5F65-F043-BA31-214E54F0479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56864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1C6CDB-0FD7-1247-B5FA-6D9E5E43E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80E4FA8-B8C6-5042-9704-D2BEA43812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A07CEE2-0F78-2249-9D2F-33DE08D33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71C0513-7558-7C45-86B6-E9C962F1A2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952E685-DEB2-1740-80D4-B186358499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52FB822-557F-B743-9FB5-A92A78B1D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D04D5-4208-2741-BBEA-E5E36912F87A}" type="datetimeFigureOut">
              <a:rPr lang="es-ES" smtClean="0"/>
              <a:t>04/11/2020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9C2AACC-9533-104D-94E4-7DA1D6C4A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879EBED-07AD-D041-81D8-DF0DF401F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99CD-5F65-F043-BA31-214E54F0479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29189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0BECF3-7F0F-2B4D-BC03-DD25879B6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528B777-9CAB-7D4A-95BF-44A78926C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D04D5-4208-2741-BBEA-E5E36912F87A}" type="datetimeFigureOut">
              <a:rPr lang="es-ES" smtClean="0"/>
              <a:t>04/11/2020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E31E080-6765-444F-B87D-6A385CD78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4AEA3DE-F4B2-E24D-AF91-C7D2B476E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99CD-5F65-F043-BA31-214E54F0479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07403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0E871E7-FDA4-3A41-B94F-3872D7B9E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D04D5-4208-2741-BBEA-E5E36912F87A}" type="datetimeFigureOut">
              <a:rPr lang="es-ES" smtClean="0"/>
              <a:t>04/11/2020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BD1C692-8173-B548-B79C-A7D57C5B8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EFD015E-EA78-A84B-966A-ABACC603E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99CD-5F65-F043-BA31-214E54F0479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37261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69946E-4A52-6446-B114-A89B555BF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5CA1FE-6236-2442-9007-911226494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8BFA0E8-B125-E442-BF8E-2D8E81A820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90605B-5C5E-264E-85E5-1B4B2E589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D04D5-4208-2741-BBEA-E5E36912F87A}" type="datetimeFigureOut">
              <a:rPr lang="es-ES" smtClean="0"/>
              <a:t>04/11/2020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AAC155C-6969-064D-BA14-683E6C9BD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86417FF-E627-D842-B119-D27B0F0CA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99CD-5F65-F043-BA31-214E54F0479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00369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8B616A-C4B1-F540-9E27-707155E5A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AD06638-5C78-4B4E-B366-05C97C4188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B909442-A951-714D-A2EB-9983AAA529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91F5BA5-9AAE-AC47-BBBE-A6C74329E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D04D5-4208-2741-BBEA-E5E36912F87A}" type="datetimeFigureOut">
              <a:rPr lang="es-ES" smtClean="0"/>
              <a:t>04/11/2020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765F0A1-9C28-8D4E-8860-D783B35C9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E2918F4-8EE0-F34F-B335-D0B6968F0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2599CD-5F65-F043-BA31-214E54F0479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8557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7450CA9-0692-9B49-AA23-24002CF8B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3AD8BCC-F515-0643-96C3-4D6D8B9461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AD242AD-21C1-6F47-8A8E-ADFAEFA4E1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9D04D5-4208-2741-BBEA-E5E36912F87A}" type="datetimeFigureOut">
              <a:rPr lang="es-ES" smtClean="0"/>
              <a:t>04/11/2020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EF7ACA8-31C7-124B-A479-1EE98C7FC0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A17E92-41E5-4A41-8C75-E9379A40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2599CD-5F65-F043-BA31-214E54F0479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67503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2F64CC4E-61E7-8943-9877-F56AA596AE50}"/>
              </a:ext>
            </a:extLst>
          </p:cNvPr>
          <p:cNvSpPr txBox="1"/>
          <p:nvPr/>
        </p:nvSpPr>
        <p:spPr>
          <a:xfrm>
            <a:off x="438411" y="2429791"/>
            <a:ext cx="6025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TEAM 1</a:t>
            </a:r>
            <a:endParaRPr lang="es-E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C76D0D7-1FA5-594C-9116-93BAF44DFD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1817" y="375781"/>
            <a:ext cx="3024712" cy="251384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83FE4AB1-4327-7E4C-9DED-49D1184C8A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410" y="375780"/>
            <a:ext cx="3880241" cy="1240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4382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</Words>
  <Application>Microsoft Office PowerPoint</Application>
  <PresentationFormat>Panorámica</PresentationFormat>
  <Paragraphs>1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Microsoft Office User</dc:creator>
  <cp:lastModifiedBy>Marta Pla Monfort</cp:lastModifiedBy>
  <cp:revision>4</cp:revision>
  <dcterms:created xsi:type="dcterms:W3CDTF">2020-10-29T10:07:46Z</dcterms:created>
  <dcterms:modified xsi:type="dcterms:W3CDTF">2020-11-04T14:44:46Z</dcterms:modified>
</cp:coreProperties>
</file>

<file path=docProps/thumbnail.jpeg>
</file>